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d1a99f0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d1a99f0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d1a99f0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d1a99f0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d1a99f0a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d1a99f0a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1a99f0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1a99f0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1a99f0a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d1a99f0a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d1a99f0a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d1a99f0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d1a99f0a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d1a99f0a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d1a99f0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d1a99f0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d7aac87f0e2f8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d7aac87f0e2f8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d7aac87f0e2f8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d7aac87f0e2f8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8713986c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8713986c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d7aac87f0e2f8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d7aac87f0e2f8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d7aac87f0e2f8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d7aac87f0e2f8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d7aac87f0e2f8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d7aac87f0e2f8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d7aac87f0e2f8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d7aac87f0e2f8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8d7aac87f0e2f8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8d7aac87f0e2f8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d7aac87f0e2f8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d7aac87f0e2f8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d1a99f0a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d1a99f0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713986c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713986c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8713986c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8713986c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8713986c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8713986c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8713986c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8713986c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8713986c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8713986c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8713986c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8713986c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d1a99f0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d1a99f0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Probabilistic Models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Hamid Rezaei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Denoising Process</a:t>
            </a:r>
            <a:r>
              <a:rPr lang="en"/>
              <a:t>(cont.)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88" y="1224275"/>
            <a:ext cx="69056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63800" y="2118450"/>
            <a:ext cx="3466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Using Bayes’ rule: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175" y="2571750"/>
            <a:ext cx="7306850" cy="23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Denoising Process</a:t>
            </a:r>
            <a:r>
              <a:rPr lang="en"/>
              <a:t>(cont.)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Considering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50" y="1398100"/>
            <a:ext cx="2419584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00" y="1913438"/>
            <a:ext cx="74295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Denoising Process</a:t>
            </a:r>
            <a:r>
              <a:rPr lang="en"/>
              <a:t>(cont.)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13" y="1378000"/>
            <a:ext cx="70770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Denoising Model (Variational upper bound)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training, we can form variational upper bound (negative ELBO) that is commonly used for training variational autoencoders: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obtain this: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250" y="2262425"/>
            <a:ext cx="7082675" cy="9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75150"/>
            <a:ext cx="85206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Denoising Model (Variational upper bound)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00" y="697650"/>
            <a:ext cx="6358526" cy="430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217750" y="0"/>
            <a:ext cx="8520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Denoising Model (Variational upper bound)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550" y="627000"/>
            <a:ext cx="5914653" cy="4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17750" y="0"/>
            <a:ext cx="85206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Denoising Model (Variational upper bound)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75" y="756175"/>
            <a:ext cx="7007850" cy="42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Parameterization of L_t for Training Loss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25" y="1152425"/>
            <a:ext cx="6607550" cy="38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Parameterization of L_t for Training Loss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5" y="1234850"/>
            <a:ext cx="686837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Parameterization of L_t for Training Loss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50" y="1339825"/>
            <a:ext cx="7933076" cy="31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There are different categories of generative neural models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Generative adversarial networks (GANs)</a:t>
            </a:r>
            <a:endParaRPr sz="2100"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sz="2100">
                <a:solidFill>
                  <a:srgbClr val="000000"/>
                </a:solidFill>
              </a:rPr>
              <a:t>variational autoencoders (VAEs)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Generates better data than variational autoencoders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Easier to train than GANs and does not suffer from mode collapse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88" y="3358575"/>
            <a:ext cx="2515026" cy="159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Parameterization of L_t for Training Loss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50" y="1339825"/>
            <a:ext cx="7933076" cy="31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(Training and Sample Generation)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9575"/>
            <a:ext cx="8839200" cy="242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Considerations (Network Architectures)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49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Algorithm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1" cy="358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Generation Algorithm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4800"/>
            <a:ext cx="8839198" cy="309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1246525"/>
            <a:ext cx="802609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ELEG 5491: Introduction to Deep Learning Diffusion Models (Prof. LI Hongsheng 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Variational Autoencoders and Diffusion Models (Ruiqi Gao @Stanford cs231n May 25, 2023)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Diffusion Models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Denoising diffusion models consist of two processes: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Forward diffusion process that gradually adds noise to input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Reverse denoising process that learns to generate data by denoising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6855"/>
            <a:ext cx="9143999" cy="185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do this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824" y="1152425"/>
            <a:ext cx="6364751" cy="3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Diffusion Process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</a:t>
            </a:r>
            <a:r>
              <a:rPr lang="en"/>
              <a:t> small amount of Gaussian noise to the sample in T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The step sizes are controlled by a variance schedule {βt ∈ (0, 1)}; t = 1,..., 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50" y="2208975"/>
            <a:ext cx="8407700" cy="26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Diffusion Process(cont.)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can sample x_t at any arbitrary time step t in a </a:t>
            </a:r>
            <a:r>
              <a:rPr lang="en">
                <a:solidFill>
                  <a:srgbClr val="000000"/>
                </a:solidFill>
              </a:rPr>
              <a:t>closed</a:t>
            </a:r>
            <a:r>
              <a:rPr lang="en">
                <a:solidFill>
                  <a:srgbClr val="000000"/>
                </a:solidFill>
              </a:rPr>
              <a:t> form using reparameterization trick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2259950"/>
            <a:ext cx="82581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Diffusion Process(cont.)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38" y="1669900"/>
            <a:ext cx="72104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Denoising Process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7101"/>
            <a:ext cx="9143999" cy="320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2150" y="456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Denoising Process(cont.)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073325"/>
            <a:ext cx="85206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therefore need to learn a model pθ to approximate these conditional probabilities in order to run the reverse diffusion process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50" y="2004775"/>
            <a:ext cx="8239649" cy="3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